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314" r:id="rId3"/>
    <p:sldId id="315" r:id="rId4"/>
    <p:sldId id="316" r:id="rId5"/>
    <p:sldId id="319" r:id="rId6"/>
    <p:sldId id="313" r:id="rId7"/>
    <p:sldId id="260" r:id="rId8"/>
    <p:sldId id="318" r:id="rId9"/>
    <p:sldId id="261" r:id="rId10"/>
    <p:sldId id="262" r:id="rId11"/>
    <p:sldId id="317" r:id="rId12"/>
    <p:sldId id="287" r:id="rId13"/>
    <p:sldId id="283" r:id="rId14"/>
    <p:sldId id="286" r:id="rId15"/>
    <p:sldId id="320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1"/>
            <c:explosion val="3"/>
          </c:dPt>
          <c:dLbls>
            <c:dLbl>
              <c:idx val="0"/>
              <c:layout>
                <c:manualLayout>
                  <c:x val="-0.2013029994326464"/>
                  <c:y val="-0.242149527787755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b="1" dirty="0" smtClean="0"/>
                      <a:t>13</a:t>
                    </a:r>
                    <a:r>
                      <a:rPr lang="en-US" sz="2400" b="1" dirty="0" smtClean="0"/>
                      <a:t>%</a:t>
                    </a:r>
                    <a:endParaRPr lang="en-US" sz="24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2"/>
                <c:pt idx="0">
                  <c:v>Количество гр-н, не задействованных жителей в ТОС</c:v>
                </c:pt>
                <c:pt idx="1">
                  <c:v>Количество гр-н, задействованных в ТОС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0.87000000000000055</c:v>
                </c:pt>
                <c:pt idx="1">
                  <c:v>0.125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B994-F844-4A27-98E2-6EFB612CE4B5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5EB91-236C-45F6-B9D2-F9CEAD065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5EB91-236C-45F6-B9D2-F9CEAD0654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"/>
            <a:ext cx="8136904" cy="26369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О деятельности территориального общественного самоуправления «ЦЕНТРАЛЬНЫЙ»</a:t>
            </a:r>
            <a: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endParaRPr lang="ru-RU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204864"/>
            <a:ext cx="597666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photo_2019-06-16_13-52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132856"/>
            <a:ext cx="6048672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824536" cy="921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Победитель конкурса </a:t>
            </a:r>
            <a:br>
              <a:rPr lang="ru-RU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«Лучшее подворье-2018»</a:t>
            </a:r>
            <a:endParaRPr lang="ru-RU" sz="31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166992" cy="50623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05045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8640"/>
            <a:ext cx="3489852" cy="4653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д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212976"/>
            <a:ext cx="3248754" cy="3248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84576" cy="921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Победитель конкурса </a:t>
            </a:r>
            <a:br>
              <a:rPr lang="ru-RU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«Лучшее подворье-2018»</a:t>
            </a:r>
            <a:endParaRPr lang="ru-RU" sz="31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7166992" cy="506234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92762"/>
            <a:ext cx="4032448" cy="5376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Женя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88641"/>
            <a:ext cx="3168352" cy="4224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Женя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068960"/>
            <a:ext cx="345638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08912" cy="69269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Победитель конкурса «Лучшее подворье- 2018»</a:t>
            </a:r>
            <a:endParaRPr lang="ru-RU" sz="28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Содержимое 7" descr="IMG_0974 - коп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564904"/>
            <a:ext cx="6115609" cy="4077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0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561662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544616" cy="86409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Инициатива ТОС, поддержанная ОМС – спортивный кросс</a:t>
            </a:r>
            <a:endParaRPr lang="ru-RU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3312368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рамках зимней Спартакиады и Месячника молодого избирателя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photo_2019-06-16_13-56-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365104"/>
            <a:ext cx="3459318" cy="230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hoto_2019-06-16_13-56-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4716016" cy="3142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hoto_2019-06-16_13-57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196752"/>
            <a:ext cx="4536504" cy="3023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680520" cy="129614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Инициатива ТОС – благоустройство территории Храма Николая Чудотворца</a:t>
            </a:r>
            <a:endParaRPr lang="ru-RU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Содержимое 12" descr="photo_2019-06-16_13-53-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44824"/>
            <a:ext cx="5664629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photo_2019-06-16_13-53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88640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photo_2019-06-16_13-53-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284984"/>
            <a:ext cx="4464496" cy="3348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620688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Планы ТОС «Центральный» на 2 полугодие 2019 года:</a:t>
            </a:r>
            <a:endParaRPr lang="ru-RU" sz="2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1724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 Благоустройство детской площадки по ул. Андреева.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2. Благоустройство территории под установку новой игровой площадки по ул. Пивоварова.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3. Санитарная очистка прибрежной зоны Андреевского пруда и Карьера.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4. Участие в подведение итогов смотра-конкурса по благоустройству «Лучшее подворье – 2019»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5. Организация выставки народного творчества (поделок) в рамках проведения  декады инвалидов.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242048" cy="69833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804704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7239000" cy="4846320"/>
          </a:xfrm>
        </p:spPr>
        <p:txBody>
          <a:bodyPr>
            <a:normAutofit/>
          </a:bodyPr>
          <a:lstStyle/>
          <a:p>
            <a:endParaRPr lang="ru-RU" b="1" u="sng" dirty="0" smtClean="0"/>
          </a:p>
          <a:p>
            <a:pPr algn="just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Федеральный закон №131-ФЗ</a:t>
            </a:r>
            <a:br>
              <a:rPr lang="ru-RU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"Об общих принципах организации местного самоуправления в Российской Федерации»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Собрания депутатов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Новоегорлыкского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сельского поселения № 54 от 27.10.2017 «Об утверждении Положения о порядке регистрации Устава ТОС, осуществляемого на территории МО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Новоегорлыкское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сельское поселение»</a:t>
            </a:r>
          </a:p>
          <a:p>
            <a:pPr algn="just"/>
            <a:endParaRPr lang="ru-RU" b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32656"/>
            <a:ext cx="6851104" cy="8047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Основания создания ТОС</a:t>
            </a:r>
            <a:endParaRPr kumimoji="0" lang="ru-RU" sz="3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120680" cy="74746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Основания создания ТОС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028384" cy="5589240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Решение Собрания депутатов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Новоегорлыкского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сельского поселения № 55 от 27.10.2017 «Об утверждении Положения о Территориальном общественном самоуправлении в МО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Новоегорлыкское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сельское поселение»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Решение Собрания депутатов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Новоегорлыкского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сельского поселения № 60 от 13.11.2017 «Об установлении границ ТОС «Центральный» в МО «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Новоегорлыкское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сельское поселение»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Новоегорлыкского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сельского поселения № 112 от 24.11.2017 «О регистрации Устава ТОС «Центральный»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80920" cy="576064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Нормативные правовые акты по созданию</a:t>
            </a:r>
            <a:endParaRPr lang="ru-RU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C:\Users\Tanka\Desktop\Фото по ТОСу\photo_2019-06-16_14-23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3419872" cy="4559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Tanka\Desktop\Фото по ТОСу\photo_2019-06-16_14-23-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908720"/>
            <a:ext cx="3450214" cy="4600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Tanka\Desktop\Фото по ТОСу\photo_2019-06-16_14-23-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3456384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1562432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развития территориального общественного самоуправления в с. Новый Егорлык</a:t>
            </a:r>
            <a:endParaRPr lang="ru-RU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1916832"/>
          <a:ext cx="7000924" cy="451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23112" cy="804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188640"/>
            <a:ext cx="7272808" cy="13789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Руководитель ТОС «Центральный» - Мирошниченко Татьяна Дмитриевна</a:t>
            </a:r>
            <a:endParaRPr kumimoji="0" lang="ru-RU" sz="2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7" name="Содержимое 6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5364088" cy="402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iитр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5892" y="1772816"/>
            <a:ext cx="3678108" cy="4904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344816" cy="504056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Инициатива</a:t>
            </a:r>
            <a:r>
              <a:rPr lang="ru-RU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ТОС, поддержанная </a:t>
            </a:r>
            <a:r>
              <a:rPr lang="ru-RU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ОМС</a:t>
            </a:r>
            <a:endParaRPr lang="ru-RU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432048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 апреле 2018 г 15 человек, членов ТОС «Центральный» приняли участие в месячнике санитарной очистки прибрежной зоны карьера. 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Татьяна\ФОТО-МАТЕРИАЛ\карьер\карьер 1\DSC0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89040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E:\Татьяна\ФОТО-МАТЕРИАЛ\карьер\карьер 3\DSC0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836712"/>
            <a:ext cx="4248472" cy="318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E:\Татьяна\ФОТО-МАТЕРИАЛ\карьер\карьер\DSC0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499992" cy="337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400600" cy="1065352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Месячник санитарной очистки апрель 2018 </a:t>
            </a:r>
            <a:r>
              <a:rPr lang="ru-RU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 </a:t>
            </a:r>
            <a:endParaRPr lang="ru-RU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4" name="Picture 4" descr="C:\Users\Tanka\Desktop\отчет за 1\DSC01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788024" cy="3591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Tanka\Desktop\отчет за 1\20140826_081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4568056" cy="342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C:\Users\Tanka\Desktop\отчет за 1\DSC01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41676"/>
            <a:ext cx="3888432" cy="291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9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Tanka\Desktop\презент\DSC014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104" y="260648"/>
            <a:ext cx="3492896" cy="2619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768752" cy="554320"/>
          </a:xfr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8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Инициатива ТОС, поддержанная ОМС</a:t>
            </a:r>
            <a:endParaRPr lang="ru-RU" sz="2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896544" cy="2952328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2018 году был проведен стимулирующий конкурс на звание «Лучшее подворье – 2018».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Победители были определены в 3-х номинациях: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«Самое сказочное подворье»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«Самое ухоженное подворье»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«Самое экзотическое подворье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E:\Татьяна\ФОТО-МАТЕРИАЛ\DSC_0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672409" cy="2693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 descr="E:\Татьяна\ФОТО-МАТЕРИАЛ\DSC_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28" y="3861048"/>
            <a:ext cx="4249048" cy="282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2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3" descr="E:\Татьяна\ФОТО-МАТЕРИАЛ\SUC501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0704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8">
      <a:dk1>
        <a:sysClr val="windowText" lastClr="000000"/>
      </a:dk1>
      <a:lt1>
        <a:srgbClr val="DBE5F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1507</TotalTime>
  <Words>304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О деятельности территориального общественного самоуправления «ЦЕНТРАЛЬНЫЙ» </vt:lpstr>
      <vt:lpstr>Слайд 2</vt:lpstr>
      <vt:lpstr>Основания создания ТОС</vt:lpstr>
      <vt:lpstr>Нормативные правовые акты по созданию</vt:lpstr>
      <vt:lpstr>Динамика развития территориального общественного самоуправления в с. Новый Егорлык</vt:lpstr>
      <vt:lpstr>Слайд 6</vt:lpstr>
      <vt:lpstr>Инициатива ТОС, поддержанная ОМС</vt:lpstr>
      <vt:lpstr>Месячник санитарной очистки апрель 2018 г </vt:lpstr>
      <vt:lpstr>Инициатива ТОС, поддержанная ОМС</vt:lpstr>
      <vt:lpstr>Победитель конкурса  «Лучшее подворье-2018»</vt:lpstr>
      <vt:lpstr>Победитель конкурса  «Лучшее подворье-2018»</vt:lpstr>
      <vt:lpstr>Победитель конкурса «Лучшее подворье- 2018»</vt:lpstr>
      <vt:lpstr>Инициатива ТОС, поддержанная ОМС – спортивный кросс</vt:lpstr>
      <vt:lpstr> Инициатива ТОС – благоустройство территории Храма Николая Чудотворца</vt:lpstr>
      <vt:lpstr>Планы ТОС «Центральный» на 2 полугодие 2019 года: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главы Администрации Новоегорлыкского  сельского поселения  за I полугодие 2017 г.</dc:title>
  <dc:creator>Tanka</dc:creator>
  <cp:lastModifiedBy>ТТ</cp:lastModifiedBy>
  <cp:revision>217</cp:revision>
  <dcterms:created xsi:type="dcterms:W3CDTF">2017-07-20T15:58:31Z</dcterms:created>
  <dcterms:modified xsi:type="dcterms:W3CDTF">2019-06-16T19:12:59Z</dcterms:modified>
</cp:coreProperties>
</file>