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344" r:id="rId3"/>
    <p:sldId id="347" r:id="rId4"/>
    <p:sldId id="360" r:id="rId5"/>
    <p:sldId id="361" r:id="rId6"/>
    <p:sldId id="3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79032" autoAdjust="0"/>
  </p:normalViewPr>
  <p:slideViewPr>
    <p:cSldViewPr>
      <p:cViewPr varScale="1">
        <p:scale>
          <a:sx n="53" d="100"/>
          <a:sy n="53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155CF-870A-45AF-949A-A8F40848EC4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84779-8786-4673-8897-C5850C888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4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3"/>
            <a:ext cx="7715304" cy="17145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</a:t>
            </a:r>
            <a:r>
              <a:rPr lang="ru-RU" sz="28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урнир по любительскому  настольному теннису среди женщин на приз главы Администрации Новоегорлыкского сельского поселения</a:t>
            </a:r>
            <a:endParaRPr lang="ru-RU" sz="28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204864"/>
            <a:ext cx="597666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_1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1" y="2357430"/>
            <a:ext cx="6572295" cy="4381530"/>
          </a:xfrm>
          <a:prstGeom prst="rect">
            <a:avLst/>
          </a:prstGeom>
          <a:solidFill>
            <a:srgbClr val="C0000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608512" cy="648072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Теннисный турнир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MG_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3429000"/>
            <a:ext cx="4822065" cy="32147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IMG_1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0563" y="285728"/>
            <a:ext cx="4393437" cy="292895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Рисунок 10" descr="IMG_11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928671"/>
            <a:ext cx="5572131" cy="37147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 descr="IMG_12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881416"/>
            <a:ext cx="4464875" cy="297658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slow">
    <p:dissolv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20414" cy="740030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еннисный турнир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IMG_1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22" y="3000348"/>
            <a:ext cx="5786478" cy="385765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 descr="IMG_1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547"/>
            <a:ext cx="4857752" cy="323850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Рисунок 12" descr="IMG_1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4845" y="214290"/>
            <a:ext cx="4679155" cy="311943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dissolv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071934" cy="668592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еннисный турнир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1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5643570" cy="376238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IMG_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7621" y="285728"/>
            <a:ext cx="5036379" cy="335758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Рисунок 8" descr="IMG_1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357562"/>
            <a:ext cx="4857784" cy="323852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dissolv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071934" cy="668592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еннисный турнир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1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42" y="1"/>
            <a:ext cx="5250657" cy="3500438"/>
          </a:xfrm>
          <a:prstGeom prst="rect">
            <a:avLst/>
          </a:prstGeom>
        </p:spPr>
      </p:pic>
      <p:pic>
        <p:nvPicPr>
          <p:cNvPr id="11" name="Рисунок 10" descr="IMG_1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48105"/>
            <a:ext cx="4214842" cy="2809895"/>
          </a:xfrm>
          <a:prstGeom prst="rect">
            <a:avLst/>
          </a:prstGeom>
        </p:spPr>
      </p:pic>
      <p:pic>
        <p:nvPicPr>
          <p:cNvPr id="12" name="Рисунок 11" descr="IMG_1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00108"/>
            <a:ext cx="4714876" cy="3143251"/>
          </a:xfrm>
          <a:prstGeom prst="rect">
            <a:avLst/>
          </a:prstGeom>
        </p:spPr>
      </p:pic>
      <p:pic>
        <p:nvPicPr>
          <p:cNvPr id="13" name="Рисунок 12" descr="IMG_12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571876"/>
            <a:ext cx="4572000" cy="304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7560840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Спасибо за внимание!</a:t>
            </a:r>
            <a:endParaRPr kumimoji="0" lang="ru-RU" sz="38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5" descr="IMG_12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1" y="1137410"/>
            <a:ext cx="8358246" cy="5572164"/>
          </a:xfr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6664</TotalTime>
  <Words>32</Words>
  <Application>Microsoft Office PowerPoint</Application>
  <PresentationFormat>Экран (4:3)</PresentationFormat>
  <Paragraphs>7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Турнир по любительскому  настольному теннису среди женщин на приз главы Администрации Новоегорлыкского сельского поселения</vt:lpstr>
      <vt:lpstr>  Теннисный турнир </vt:lpstr>
      <vt:lpstr>  Теннисный турнир</vt:lpstr>
      <vt:lpstr>  Теннисный турнир</vt:lpstr>
      <vt:lpstr>  Теннисный турнир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Администрации Новоегорлыкского  сельского поселения  за I полугодие 2017 г.</dc:title>
  <dc:creator>Tanka</dc:creator>
  <cp:lastModifiedBy>1</cp:lastModifiedBy>
  <cp:revision>561</cp:revision>
  <dcterms:created xsi:type="dcterms:W3CDTF">2017-07-20T15:58:31Z</dcterms:created>
  <dcterms:modified xsi:type="dcterms:W3CDTF">2019-03-07T07:21:26Z</dcterms:modified>
</cp:coreProperties>
</file>